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6" r:id="rId2"/>
    <p:sldId id="257" r:id="rId3"/>
    <p:sldId id="258" r:id="rId4"/>
    <p:sldId id="262" r:id="rId5"/>
    <p:sldId id="264" r:id="rId6"/>
    <p:sldId id="263" r:id="rId7"/>
    <p:sldId id="265" r:id="rId8"/>
    <p:sldId id="259" r:id="rId9"/>
    <p:sldId id="261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10/23/2024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10/23/2024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10/23/2024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10/23/2024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10/23/2024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10/23/2024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10/23/2024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10/23/2024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10/23/2024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10/23/2024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10/23/2024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10/23/2024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A0CDE6-EDC9-C05B-B77B-1B49AD2EBF6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Objekte als Parameter</a:t>
            </a:r>
            <a:endParaRPr lang="de-CH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D5A8168-54B0-8C81-049D-EDADA63774C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Luca Fabian Burger</a:t>
            </a:r>
          </a:p>
        </p:txBody>
      </p:sp>
    </p:spTree>
    <p:extLst>
      <p:ext uri="{BB962C8B-B14F-4D97-AF65-F5344CB8AC3E}">
        <p14:creationId xmlns:p14="http://schemas.microsoft.com/office/powerpoint/2010/main" val="14717721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0A69CF-731A-9394-77FF-780A7CD7A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Zweck</a:t>
            </a:r>
            <a:endParaRPr lang="de-CH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8E98C81-9218-A8B9-C104-235455EB4A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Erleichtert die Strukturierung und Wiederverwendbarkeit von Code.</a:t>
            </a:r>
          </a:p>
          <a:p>
            <a:r>
              <a:rPr lang="de-DE" dirty="0"/>
              <a:t>Ermöglicht es, komplexe Datenstrukturen und Informationen auf elegante Weise zu übermitteln.</a:t>
            </a:r>
          </a:p>
          <a:p>
            <a:r>
              <a:rPr lang="de-DE" dirty="0"/>
              <a:t>Weniger Übergebene Parameter</a:t>
            </a:r>
          </a:p>
        </p:txBody>
      </p:sp>
    </p:spTree>
    <p:extLst>
      <p:ext uri="{BB962C8B-B14F-4D97-AF65-F5344CB8AC3E}">
        <p14:creationId xmlns:p14="http://schemas.microsoft.com/office/powerpoint/2010/main" val="1900273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574B12-755B-44EF-67D5-E71EB364A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Theorie</a:t>
            </a:r>
            <a:endParaRPr lang="de-CH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C928467-F6DE-679E-E2BB-63B04E30E3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DE" b="1" dirty="0"/>
              <a:t>Was ist ein Objekt?</a:t>
            </a:r>
          </a:p>
          <a:p>
            <a:pPr marL="228600" lvl="1" indent="0">
              <a:buNone/>
            </a:pPr>
            <a:r>
              <a:rPr lang="de-DE" dirty="0"/>
              <a:t>Eine Instanz einer Klasse, die Attribute (Daten) und Methoden (Funktionen) enthält.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b="1" dirty="0"/>
              <a:t>Objekte als Parameter: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/>
              <a:t>Übergabe von Objektreferenzen an Methoden.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/>
              <a:t>Zugriff auf die Attribute und Methoden des Objekts innerhalb der Methode.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b="1" dirty="0"/>
              <a:t>Objekte als Rückgabe: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/>
              <a:t>Methoden können Objekte als Rückgabewerte haben.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/>
              <a:t>Erstellen und Rückgabe neuer Objekte innerhalb einer Methode.</a:t>
            </a:r>
          </a:p>
          <a:p>
            <a:pPr>
              <a:buFont typeface="Arial" panose="020B0604020202020204" pitchFamily="34" charset="0"/>
              <a:buChar char="•"/>
            </a:pPr>
            <a:endParaRPr lang="de-DE" dirty="0"/>
          </a:p>
          <a:p>
            <a:pPr marL="228600" lvl="1" indent="0">
              <a:buNone/>
            </a:pPr>
            <a:endParaRPr lang="de-DE" dirty="0"/>
          </a:p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4187693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6AD81C-FBBB-F663-9ED5-A11B042C9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Code Beispiele – Aufruf Parameter</a:t>
            </a:r>
            <a:endParaRPr lang="de-CH" dirty="0"/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38952CCA-083B-DABE-C292-970AC411A2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57257" y="3573338"/>
            <a:ext cx="4877481" cy="724001"/>
          </a:xfr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8526A33C-C65C-6879-FE1E-F02BD60FA4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3757" y="4650320"/>
            <a:ext cx="6144482" cy="1276528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68F2F5D9-EDFC-77E0-F8B2-D11496F83C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4126" y="2884556"/>
            <a:ext cx="3343742" cy="400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9205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D2F7E9-024C-3ADF-8B8F-4C51503649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668D7B8-72CA-7A29-1440-F58AF7B10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Code Beispiele – Aufruf Parameter</a:t>
            </a:r>
            <a:endParaRPr lang="de-CH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CDCD55D4-86CC-C1CD-970F-FAEB7527C5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9022" y="3262990"/>
            <a:ext cx="5953956" cy="1295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0350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D91C1A-0070-26FC-AC92-48F2924B01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554EBF-A7D3-0DD2-D35D-26F02CAC76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Code Beispiele – Rückgabe Paramater</a:t>
            </a:r>
            <a:endParaRPr lang="de-CH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96E32A8C-9A81-DE21-12BC-81AB320D2D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8704" y="2539370"/>
            <a:ext cx="8354591" cy="847843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775DF1D6-DBC8-40C9-AC36-BBB879205D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9598" y="3544543"/>
            <a:ext cx="8792802" cy="1991003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A6ABB523-FE91-D47B-F0DF-8E8E914718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6758" y="5692876"/>
            <a:ext cx="5058481" cy="96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4734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8D0109-5503-C6A1-E006-4042B7A99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3F3B34-E189-43DC-8635-5DE467774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Code Beispiele – Rückgabe Paramater</a:t>
            </a:r>
            <a:endParaRPr lang="de-CH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4B96645B-0465-2CDF-BD06-5027FE0970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0916" y="2835792"/>
            <a:ext cx="6030167" cy="2857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0815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E277A7-0211-63AC-400F-6424CD101E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Fachbegriffe</a:t>
            </a:r>
            <a:endParaRPr lang="de-CH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817A4C0-A092-FE58-13AB-91FE3F12FA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b="1" dirty="0"/>
              <a:t>Klasse:</a:t>
            </a:r>
            <a:r>
              <a:rPr lang="de-DE" dirty="0"/>
              <a:t> Eine Vorlage, die Eigenschaften und Methoden definiert.</a:t>
            </a:r>
          </a:p>
          <a:p>
            <a:r>
              <a:rPr lang="de-DE" b="1" dirty="0"/>
              <a:t>Objekt:</a:t>
            </a:r>
            <a:r>
              <a:rPr lang="de-DE" dirty="0"/>
              <a:t> Eine konkrete Instanz der Klasse.</a:t>
            </a:r>
          </a:p>
          <a:p>
            <a:r>
              <a:rPr lang="de-DE" b="1" dirty="0"/>
              <a:t>Konstruktor:</a:t>
            </a:r>
            <a:r>
              <a:rPr lang="de-DE" dirty="0"/>
              <a:t> Eine spezielle Methode, die beim Erstellen eines Objekts aufgerufen wird. Speicherobjekt.</a:t>
            </a:r>
          </a:p>
          <a:p>
            <a:r>
              <a:rPr lang="de-DE" b="1" dirty="0"/>
              <a:t>Setter:</a:t>
            </a:r>
            <a:r>
              <a:rPr lang="de-DE" dirty="0"/>
              <a:t> Methoden, die die Daten eines Objekts ändern.</a:t>
            </a:r>
          </a:p>
          <a:p>
            <a:r>
              <a:rPr lang="de-DE" b="1" dirty="0"/>
              <a:t>Getter:</a:t>
            </a:r>
            <a:r>
              <a:rPr lang="de-DE" dirty="0"/>
              <a:t> Methoden, die Daten eines Objekts zurückgeben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9748696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DB26F4-E844-629D-4F89-69C0CD35CB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Good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know</a:t>
            </a:r>
            <a:endParaRPr lang="de-CH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DCE58A5-3587-B0D2-CDD2-2757AEE3A1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de-DE" altLang="de-DE" b="1" dirty="0"/>
              <a:t>Referenz- vs. Wertübergabe: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de-DE" altLang="de-DE" dirty="0"/>
              <a:t>Objekte werden in vielen Programmiersprachen (z.B. Java) per Referenz </a:t>
            </a:r>
            <a:br>
              <a:rPr lang="de-DE" altLang="de-DE" dirty="0"/>
            </a:br>
            <a:r>
              <a:rPr lang="de-DE" altLang="de-DE" dirty="0"/>
              <a:t>übergeben, was bedeutet, dass Änderungen am Objekt innerhalb der </a:t>
            </a:r>
            <a:br>
              <a:rPr lang="de-DE" altLang="de-DE" dirty="0"/>
            </a:br>
            <a:r>
              <a:rPr lang="de-DE" altLang="de-DE" dirty="0"/>
              <a:t>Methode auch außerhalb sichtbar sind.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de-DE" altLang="de-DE" b="1" dirty="0" err="1"/>
              <a:t>Immutable</a:t>
            </a:r>
            <a:r>
              <a:rPr lang="de-DE" altLang="de-DE" b="1" dirty="0"/>
              <a:t> Objekte: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de-DE" altLang="de-DE" dirty="0"/>
              <a:t>Einige Objekte (z.B. Strings in Java) sind unveränderlich. </a:t>
            </a:r>
            <a:br>
              <a:rPr lang="de-DE" altLang="de-DE" dirty="0"/>
            </a:br>
            <a:r>
              <a:rPr lang="de-DE" altLang="de-DE" dirty="0"/>
              <a:t>Änderungen an solchen Objekten erzeugen neue Instanzen.</a:t>
            </a:r>
          </a:p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844842534"/>
      </p:ext>
    </p:extLst>
  </p:cSld>
  <p:clrMapOvr>
    <a:masterClrMapping/>
  </p:clrMapOvr>
</p:sld>
</file>

<file path=ppt/theme/theme1.xml><?xml version="1.0" encoding="utf-8"?>
<a:theme xmlns:a="http://schemas.openxmlformats.org/drawingml/2006/main" name="Paket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{336A52F3-3A22-4821-A86E-A08D030B883C}tf10001115</Template>
  <TotalTime>0</TotalTime>
  <Words>239</Words>
  <Application>Microsoft Office PowerPoint</Application>
  <PresentationFormat>Breitbild</PresentationFormat>
  <Paragraphs>31</Paragraphs>
  <Slides>9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9</vt:i4>
      </vt:variant>
    </vt:vector>
  </HeadingPairs>
  <TitlesOfParts>
    <vt:vector size="12" baseType="lpstr">
      <vt:lpstr>Arial</vt:lpstr>
      <vt:lpstr>Gill Sans MT</vt:lpstr>
      <vt:lpstr>Paket</vt:lpstr>
      <vt:lpstr>Objekte als Parameter</vt:lpstr>
      <vt:lpstr>Zweck</vt:lpstr>
      <vt:lpstr>Theorie</vt:lpstr>
      <vt:lpstr>Code Beispiele – Aufruf Parameter</vt:lpstr>
      <vt:lpstr>Code Beispiele – Aufruf Parameter</vt:lpstr>
      <vt:lpstr>Code Beispiele – Rückgabe Paramater</vt:lpstr>
      <vt:lpstr>Code Beispiele – Rückgabe Paramater</vt:lpstr>
      <vt:lpstr>Fachbegriffe</vt:lpstr>
      <vt:lpstr>Good to know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Burger Luca Fabian KSS 2A</dc:creator>
  <cp:lastModifiedBy>Burger Luca Fabian KSS 2A</cp:lastModifiedBy>
  <cp:revision>1</cp:revision>
  <dcterms:created xsi:type="dcterms:W3CDTF">2024-10-23T11:42:03Z</dcterms:created>
  <dcterms:modified xsi:type="dcterms:W3CDTF">2024-10-23T13:26:22Z</dcterms:modified>
</cp:coreProperties>
</file>